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0" r:id="rId4"/>
    <p:sldId id="261" r:id="rId5"/>
    <p:sldId id="269" r:id="rId6"/>
    <p:sldId id="266" r:id="rId7"/>
    <p:sldId id="262" r:id="rId8"/>
    <p:sldId id="263" r:id="rId9"/>
    <p:sldId id="259" r:id="rId10"/>
    <p:sldId id="293" r:id="rId11"/>
    <p:sldId id="295" r:id="rId12"/>
    <p:sldId id="283" r:id="rId13"/>
    <p:sldId id="284" r:id="rId14"/>
    <p:sldId id="294" r:id="rId15"/>
    <p:sldId id="285" r:id="rId16"/>
    <p:sldId id="292" r:id="rId17"/>
    <p:sldId id="290" r:id="rId18"/>
    <p:sldId id="279" r:id="rId19"/>
    <p:sldId id="280" r:id="rId20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75" d="100"/>
          <a:sy n="75" d="100"/>
        </p:scale>
        <p:origin x="72" y="11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233E22-A50A-47C5-A87A-39F876B61BE1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495C9B-D66A-4151-80A0-F8D76CB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8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4711DB-A8CA-4242-8466-44A31C42711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9FBD10-E307-4C10-AE65-323758CBC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2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BD10-E307-4C10-AE65-323758CBC9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19" y="776"/>
            <a:ext cx="9151617" cy="514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9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8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8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5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1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6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9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5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52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50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0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Departmental\Marketing\Design Projects\KWU\2014\PowerPoints\Win_With_Buyers_Powerpoint\Slices\Background_Notes_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29" y="4248150"/>
            <a:ext cx="676893" cy="6651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81000" y="4686985"/>
            <a:ext cx="320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IGNITE PS3</a:t>
            </a:r>
            <a:endParaRPr lang="en-US" sz="15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 Number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94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8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8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2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35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Departmental\Marketing\Design Projects\KWU\2014\PowerPoints\Win_With_Buyers_Powerpoint\Slices\Background_Red_Callou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4724400" cy="4038600"/>
          </a:xfrm>
        </p:spPr>
        <p:txBody>
          <a:bodyPr anchor="ctr" anchorCtr="0"/>
          <a:lstStyle>
            <a:lvl1pPr algn="ctr">
              <a:defRPr sz="4000" b="0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 Number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74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29" y="4248150"/>
            <a:ext cx="676893" cy="66516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381000" y="4686985"/>
            <a:ext cx="320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IGNITE PS3</a:t>
            </a:r>
            <a:endParaRPr lang="en-US" sz="15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Number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7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4724400" cy="4038600"/>
          </a:xfrm>
        </p:spPr>
        <p:txBody>
          <a:bodyPr anchor="ctr" anchorCtr="0"/>
          <a:lstStyle>
            <a:lvl1pPr algn="ctr">
              <a:defRPr sz="4000" b="0" cap="all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Number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38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Number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Page Number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D5DB-4B7E-4E5E-966C-F87CECCC358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2487-7D63-422D-85D1-7DEE4053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1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7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Cs of Prospecting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Pages 16-20</a:t>
            </a:r>
            <a:endParaRPr lang="en-US" dirty="0"/>
          </a:p>
        </p:txBody>
      </p:sp>
      <p:pic>
        <p:nvPicPr>
          <p:cNvPr id="8" name="Picture 7" descr="S:\Departmental\KWU\Courses\Ignite\2015 Re-Write\Graphics\4_Prospecting Module\ProspectingSteps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3229"/>
            <a:ext cx="5486400" cy="3380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142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Sphere of Influence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All the people who know you, trust you, and may do business with you.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 of Influence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Turn, p. 24</a:t>
            </a:r>
          </a:p>
          <a:p>
            <a:pPr lvl="1"/>
            <a:r>
              <a:rPr lang="en-US" dirty="0" smtClean="0"/>
              <a:t>Fill out your Sphere of Influence.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Video: “Cold Calling with the Real Estate Brothers</a:t>
            </a:r>
            <a:r>
              <a:rPr lang="en-US" dirty="0" smtClean="0"/>
              <a:t>”, p. </a:t>
            </a:r>
            <a:r>
              <a:rPr lang="en-US" dirty="0" smtClean="0"/>
              <a:t>23</a:t>
            </a:r>
            <a:endParaRPr lang="en-US" dirty="0"/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/>
              <a:t>5 minutes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22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Prospecting Opportunities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prospecting opportunities.</a:t>
            </a:r>
          </a:p>
          <a:p>
            <a:endParaRPr lang="en-US" dirty="0"/>
          </a:p>
          <a:p>
            <a:r>
              <a:rPr lang="en-US" dirty="0" smtClean="0"/>
              <a:t>Watch Video: “Finding More Leads”, p. </a:t>
            </a:r>
            <a:r>
              <a:rPr lang="en-US" dirty="0" smtClean="0"/>
              <a:t>25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 smtClean="0"/>
              <a:t>5 minutes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Prospecting Sources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Your Turn, p. </a:t>
            </a:r>
            <a:r>
              <a:rPr lang="en-US" dirty="0" smtClean="0"/>
              <a:t>36</a:t>
            </a:r>
            <a:endParaRPr lang="en-US" dirty="0" smtClean="0"/>
          </a:p>
          <a:p>
            <a:pPr marL="914400" lvl="1" indent="-457200"/>
            <a:r>
              <a:rPr lang="en-US" dirty="0" smtClean="0"/>
              <a:t>Post to social media.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 smtClean="0"/>
              <a:t>10 minutes</a:t>
            </a:r>
          </a:p>
          <a:p>
            <a:pPr lvl="1">
              <a:buFont typeface="Wingdings" panose="05000000000000000000" pitchFamily="2" charset="2"/>
              <a:buChar char="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Pages </a:t>
            </a:r>
            <a:r>
              <a:rPr lang="en-US" dirty="0" smtClean="0"/>
              <a:t>26-35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Become a Lead Generation Machine!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“My fear of failure was greater than my fear of lead generating.” – Gary Keller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54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Action Plan</a:t>
            </a:r>
          </a:p>
          <a:p>
            <a:r>
              <a:rPr lang="en-US" dirty="0" smtClean="0"/>
              <a:t>Prepare for Your Next </a:t>
            </a:r>
            <a:r>
              <a:rPr lang="en-US" dirty="0"/>
              <a:t>C</a:t>
            </a:r>
            <a:r>
              <a:rPr lang="en-US" dirty="0" smtClean="0"/>
              <a:t>lass</a:t>
            </a:r>
          </a:p>
          <a:p>
            <a:r>
              <a:rPr lang="en-US" dirty="0" smtClean="0"/>
              <a:t>Recall and Remember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Aha’s</a:t>
            </a:r>
            <a:r>
              <a:rPr lang="en-US" dirty="0" smtClean="0"/>
              <a:t> to Achievement</a:t>
            </a:r>
          </a:p>
          <a:p>
            <a:r>
              <a:rPr lang="en-US" dirty="0" smtClean="0"/>
              <a:t>Achievements of the Week</a:t>
            </a:r>
          </a:p>
          <a:p>
            <a:r>
              <a:rPr lang="en-US" dirty="0" smtClean="0"/>
              <a:t>Enhance Your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Pages </a:t>
            </a:r>
            <a:r>
              <a:rPr lang="en-US" smtClean="0"/>
              <a:t>38</a:t>
            </a:r>
            <a:r>
              <a:rPr lang="en-US" smtClean="0"/>
              <a:t>-44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Business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Ignite Power Session #3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Business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Ignite Power Session #3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</a:p>
          <a:p>
            <a:r>
              <a:rPr lang="en-US" dirty="0"/>
              <a:t>Action Reveal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Pages 5-6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0000">
            <a:off x="4663440" y="1078992"/>
            <a:ext cx="2911560" cy="3758184"/>
          </a:xfrm>
          <a:prstGeom prst="rect">
            <a:avLst/>
          </a:prstGeom>
        </p:spPr>
      </p:pic>
      <p:sp>
        <p:nvSpPr>
          <p:cNvPr id="8" name="Striped Right Arrow 7"/>
          <p:cNvSpPr/>
          <p:nvPr/>
        </p:nvSpPr>
        <p:spPr>
          <a:xfrm rot="8232692" flipV="1">
            <a:off x="6160357" y="230318"/>
            <a:ext cx="1560597" cy="964055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Reveal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6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00151"/>
            <a:ext cx="4038600" cy="25455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Contacts?</a:t>
            </a:r>
          </a:p>
          <a:p>
            <a:endParaRPr lang="en-US" sz="2800" dirty="0" smtClean="0"/>
          </a:p>
          <a:p>
            <a:r>
              <a:rPr lang="en-US" sz="2800" dirty="0" smtClean="0"/>
              <a:t>Notecards?</a:t>
            </a:r>
          </a:p>
          <a:p>
            <a:endParaRPr lang="en-US" sz="2800" dirty="0"/>
          </a:p>
          <a:p>
            <a:r>
              <a:rPr lang="en-US" sz="2800" dirty="0" smtClean="0"/>
              <a:t>Laptop / Tablet?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1000" y="1200150"/>
            <a:ext cx="4648200" cy="3200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Videos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What are your </a:t>
            </a:r>
            <a:r>
              <a:rPr lang="en-US" sz="1800" dirty="0" err="1" smtClean="0">
                <a:solidFill>
                  <a:schemeClr val="bg1"/>
                </a:solidFill>
              </a:rPr>
              <a:t>aha’s</a:t>
            </a:r>
            <a:r>
              <a:rPr lang="en-US" sz="1800" dirty="0" smtClean="0">
                <a:solidFill>
                  <a:schemeClr val="bg1"/>
                </a:solidFill>
              </a:rPr>
              <a:t> about lead generation?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What is the value of touch campaigns?</a:t>
            </a:r>
          </a:p>
          <a:p>
            <a:endParaRPr lang="en-US" dirty="0" smtClean="0"/>
          </a:p>
          <a:p>
            <a:r>
              <a:rPr lang="en-US" sz="2800" dirty="0" smtClean="0"/>
              <a:t>Takeaways that will help you in your business?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9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10/4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Your Lead Generation Habit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Daily!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C00000"/>
                </a:solidFill>
              </a:rPr>
              <a:t>10 new contacts </a:t>
            </a:r>
            <a:r>
              <a:rPr lang="en-US" dirty="0" smtClean="0"/>
              <a:t>to your database.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Speak with </a:t>
            </a:r>
            <a:r>
              <a:rPr lang="en-US" dirty="0" smtClean="0">
                <a:solidFill>
                  <a:srgbClr val="C00000"/>
                </a:solidFill>
              </a:rPr>
              <a:t>10 people </a:t>
            </a:r>
            <a:r>
              <a:rPr lang="en-US" dirty="0" smtClean="0"/>
              <a:t>in your database.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 smtClean="0">
                <a:solidFill>
                  <a:srgbClr val="C00000"/>
                </a:solidFill>
              </a:rPr>
              <a:t>10 notes.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Weekly!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Preview </a:t>
            </a:r>
            <a:r>
              <a:rPr lang="en-US" dirty="0">
                <a:solidFill>
                  <a:srgbClr val="C00000"/>
                </a:solidFill>
              </a:rPr>
              <a:t>10 </a:t>
            </a:r>
            <a:r>
              <a:rPr lang="en-US" dirty="0" smtClean="0">
                <a:solidFill>
                  <a:srgbClr val="C00000"/>
                </a:solidFill>
              </a:rPr>
              <a:t>homes.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Generate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Turn, p. 8</a:t>
            </a:r>
          </a:p>
          <a:p>
            <a:pPr lvl="1"/>
            <a:r>
              <a:rPr lang="en-US" dirty="0" smtClean="0"/>
              <a:t>Get out your call list—begin calls.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 smtClean="0"/>
              <a:t>20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Pages </a:t>
            </a:r>
            <a:r>
              <a:rPr lang="en-US" dirty="0" smtClean="0"/>
              <a:t>8-11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Handwritten 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Turn, p. </a:t>
            </a:r>
            <a:r>
              <a:rPr lang="en-US" dirty="0" smtClean="0"/>
              <a:t>12</a:t>
            </a:r>
            <a:endParaRPr lang="en-US" dirty="0" smtClean="0"/>
          </a:p>
          <a:p>
            <a:pPr lvl="1"/>
            <a:r>
              <a:rPr lang="en-US" dirty="0" smtClean="0"/>
              <a:t>Write 2–3 notes.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Your Head in the Game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/>
              <a:t>Lead Generation – It’s Job #1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“Success leaves clues: Agents who take Ignite achieve 71% more contacts, 65% more calls and 88% more previews. They grow their market share and create opportunities.” </a:t>
            </a:r>
            <a:endParaRPr lang="en-US" dirty="0" smtClean="0"/>
          </a:p>
          <a:p>
            <a:pPr marL="0" indent="0" algn="r">
              <a:buNone/>
            </a:pPr>
            <a:r>
              <a:rPr lang="en-US" sz="2600" dirty="0" smtClean="0"/>
              <a:t>-John </a:t>
            </a:r>
            <a:r>
              <a:rPr lang="en-US" sz="2600" dirty="0"/>
              <a:t>Davis, </a:t>
            </a:r>
            <a:r>
              <a:rPr lang="en-US" sz="2600" dirty="0" smtClean="0"/>
              <a:t>CEO, Keller Williams Realty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It Happen - Prospecting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3100405"/>
            <a:ext cx="4909692" cy="138767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p.16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Pages </a:t>
            </a:r>
            <a:r>
              <a:rPr lang="en-US" dirty="0" smtClean="0"/>
              <a:t>14-15</a:t>
            </a:r>
            <a:endParaRPr lang="en-US" dirty="0"/>
          </a:p>
        </p:txBody>
      </p:sp>
      <p:pic>
        <p:nvPicPr>
          <p:cNvPr id="7" name="Picture 6" descr="S:\Departmental\KWU\Courses\Ignite\2015 Re-Write\Graphics\_Selling\Funnel-02.png"/>
          <p:cNvPicPr/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23950"/>
            <a:ext cx="3372485" cy="334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59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352</Words>
  <Application>Microsoft Office PowerPoint</Application>
  <PresentationFormat>On-screen Show (16:9)</PresentationFormat>
  <Paragraphs>86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Wingdings</vt:lpstr>
      <vt:lpstr>Office Theme</vt:lpstr>
      <vt:lpstr>Custom Design</vt:lpstr>
      <vt:lpstr>PowerPoint Presentation</vt:lpstr>
      <vt:lpstr>Find Your Business Ignite Power Session #3</vt:lpstr>
      <vt:lpstr>Let’s Get Started</vt:lpstr>
      <vt:lpstr>Action Reveal</vt:lpstr>
      <vt:lpstr>Daily 10/4</vt:lpstr>
      <vt:lpstr>Lead Generate</vt:lpstr>
      <vt:lpstr>Handwritten Notes</vt:lpstr>
      <vt:lpstr>Get Your Head in the Game</vt:lpstr>
      <vt:lpstr>Make It Happen - Prospecting</vt:lpstr>
      <vt:lpstr>Four Cs of Prospecting</vt:lpstr>
      <vt:lpstr>Your Sphere of Influence</vt:lpstr>
      <vt:lpstr>Sphere of Influence</vt:lpstr>
      <vt:lpstr>Time-Blocking</vt:lpstr>
      <vt:lpstr>Prospecting Opportunities</vt:lpstr>
      <vt:lpstr>Prospecting Sources</vt:lpstr>
      <vt:lpstr>Become a Lead Generation Machine!</vt:lpstr>
      <vt:lpstr>Putting It All Together</vt:lpstr>
      <vt:lpstr>Find Your Business Ignite Power Session #3</vt:lpstr>
    </vt:vector>
  </TitlesOfParts>
  <Company>Keller Williams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Balistreri</dc:creator>
  <cp:lastModifiedBy>Mona Covey</cp:lastModifiedBy>
  <cp:revision>68</cp:revision>
  <cp:lastPrinted>2015-08-17T14:44:31Z</cp:lastPrinted>
  <dcterms:created xsi:type="dcterms:W3CDTF">2014-04-30T15:53:48Z</dcterms:created>
  <dcterms:modified xsi:type="dcterms:W3CDTF">2017-07-31T20:43:43Z</dcterms:modified>
</cp:coreProperties>
</file>